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54467-A7E0-4298-BAC4-8BA2EA3EF9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9ED55D-D1A4-4B14-9DA6-3332900817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demonstrating material-independent cue congruency effects (P &lt; 0.001). Graphs show mean parameter estimates of the effects at the peak voxel in each region. Bars indicate standard errors.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ABF508-DE3A-417C-8E0D-9BA680574F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868–875,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Regions demonstrating material-independent cue congruency effects (P &lt; 0.001). Graphs show mean parameter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Regions demonstrating material-independent cue congruency effects (P &lt; 0.001). Graphs show mean parameter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2024-04-26T14:02:33Z</dcterms:modified>
</cp:coreProperties>
</file>