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AA5B8-72DE-4B45-B12B-8CBEDAAB62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5FC055-83AF-4DBC-85B8-A374795B6E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11A1F2-00CF-47DD-8AAD-4416BD0D2B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2024-04-26T15:28:18Z</dcterms:modified>
</cp:coreProperties>
</file>