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EA9319-9AF1-448A-9C9A-17FA0E863D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B268CF-C22D-4AAD-B83C-ECFFA8ADCA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proportion correct for the SD patients and their controls for Experiments 2 and 3 (a,b, respectively). Error bars represent SEM. *P &lt; 0.05 and **P &lt; 0.01 (SD patient vs. control).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107C2C-360D-4019-9FF0-0965626316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q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11, November 2010, Pages 2568–2582,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Mean proportion correct for the SD patients and their controls for Experiments 2 and 3 (a,b, respectively).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Mean proportion correct for the SD patients and their controls for Experiments 2 and 3 (a,b, respectively).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2024-04-26T10:23:57Z</dcterms:modified>
</cp:coreProperties>
</file>