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3B75F-7E35-4FF2-A475-24546977D7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3E3E9-1B4C-4893-93B9-634D60BA5F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overall mortality caused by ALRI assuming that 19% was attributed to ALRI by post-mortem questionnaire. The curves are shown for different levels of sensitivity and specificity of post-mortem questionnaires.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1D00E-ACB7-4A26-B3F7-EF483C8370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g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32, Issue 3, June 2003, Pages 430–436,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https://doi.org/10.1093/ije/dyg082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 </a:t>
            </a:r>
            <a:r>
              <a:rPr lang="en-US" altLang="en-US" b="0"/>
              <a:t>Proportion of overall mortality caused by ALRI assuming that 19% was attributed to ALRI by post-mortem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 Proportion of overall mortality caused by ALRI assuming that 19% was attributed to ALRI by post-mortem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2024-04-26T04:45:01Z</dcterms:modified>
</cp:coreProperties>
</file>