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EB6D90-2AA4-4638-BE11-097FAA58DC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6FA7E-C9E9-4F5E-898E-32E398367A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model of the consequences for a brood parasite’s food intake of sharing a nest with host young. Total provisioning (PT), share of the total provisioning received by a nestling parasite (share of PT), and thus food ingested by a nestling parasite (F) vary as a function of the number of host nestmates reared alongside the parasite. With increasing numbers of nestmates, PT increases and share of PT decreases (see main text for equations). Assuming that a single parasite chick is present, depending on the ability of the parasite to stimulate provisioning (β) and to compete for provisions (γ), F can be maximized either when (a) parasites are alone in the nest or (b) parasites share the nest with host young. β and γ values are inset, m = 0.5.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F7112-4205-4D17-874B-53E24BA581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Optimal number of host nestmates, Nopt (color-coded inset numbers 0–3), for a single parasite of given relative ability to stimulate host parents to provision (β) and to win those provisions when they arrive (γ) according to a model of a provisions trade-off (see main text). Axes are logarithmic, m = 0.5. Dotted lines indicate β = 1 and γ = 1; thus, their intersection is the point at which parasite and host nestlings are equally matched in both begging dimensions.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F7112-4205-4D17-874B-53E24BA581A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adaptiveness of nestmate killing over nestmate tolerance for a single parasite chick according to a model of a provisions trade-off (see main text). The plots assume a given host brood size of either (a) 2 host chicks or (b) 4 host chicks. Dotted lines indicate β = 1 and γ = 1. The range of parameters for which nestmate tolerance maximizes food intake is larger when the number of host young in the brood is lower, though for both brood sizes, if β is low and γ high, maximum intake occurs when the single parasite chick does not kill its nestmates (dark gray), and if β is high and γ low, selection favors nestmate killing (light gray). The figure shows that typical host brood size, in addition to begging and competitive abilities, would influence the evolution of nestmate killing behavior.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F7112-4205-4D17-874B-53E24BA581A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Provisioning rates (feeds per hour) to shiny cowbird nestlings reared alone (black bars) and reared alongside host chicks (gray bars) in either chalk-browed mockingbirds or house wrens at 4 and 8 days posthatch. Dashed bars indicate the total provisioning to the mixed broods, where host chicks received the remainder. Values are means ± standard error. Sample sizes, n, given above bars. See main text for statistical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F7112-4205-4D17-874B-53E24BA581A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in (a) body mass and (b) tarsus length of shiny cowbird nestlings reared alone (black circles, n = 12) and reared alongside 3 or 4 host chicks (gray circles, n = 14) in nests of house wrens. Values are means ± standard error.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F7112-4205-4D17-874B-53E24BA581A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in body (a) mass and (b) tarsus length of shiny cowbird nestlings reared alone (black circles, n = 14) and reared alongside 2 host chicks (gray circles, n = 11) in nests of chalk-browed mockingbirds. Values are means ± standard error.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F7112-4205-4D17-874B-53E24BA581AF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r166" TargetMode="External" /><Relationship Id="rId4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eheco/arr166" TargetMode="External" /><Relationship Id="rId4" Type="http://schemas.openxmlformats.org/officeDocument/2006/relationships/image" Target="../media/image1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eheco/arr166" TargetMode="External" /><Relationship Id="rId4" Type="http://schemas.openxmlformats.org/officeDocument/2006/relationships/image" Target="../media/image1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eheco/arr166" TargetMode="External" /><Relationship Id="rId4" Type="http://schemas.openxmlformats.org/officeDocument/2006/relationships/image" Target="../media/image1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eheco/arr166" TargetMode="External" /><Relationship Id="rId4" Type="http://schemas.openxmlformats.org/officeDocument/2006/relationships/image" Target="../media/image1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eheco/arr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January-February 2012, Pages 132–140,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model of the consequences for a brood parasite’s food intake of sharing a nest with host young.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January-February 2012, Pages 132–140,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Optimal number of host nestmates, N</a:t>
            </a:r>
            <a:r>
              <a:rPr lang="en-US" altLang="en-US" b="0" baseline="-25000"/>
              <a:t>opt</a:t>
            </a:r>
            <a:r>
              <a:rPr lang="en-US" altLang="en-US" b="0"/>
              <a:t> (color-coded inset numbers 0–3), for a single parasite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January-February 2012, Pages 132–140,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adaptiveness of nestmate killing over nestmate tolerance for a single parasite chick according to a model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January-February 2012, Pages 132–140,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Provisioning rates (feeds per hour) to shiny cowbird nestlings reared alone (black bars) and reared alongside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January-February 2012, Pages 132–140,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Growth in (a) body mass and (b) tarsus length of shiny cowbird nestlings reared alone (black circles, n = 12)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January-February 2012, Pages 132–140,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Growth in body (a) mass and (b) tarsus length of shiny cowbird nestlings reared alone (black circles, n = 14)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A model of the consequences for a brood parasite’s food intake of sharing a nest with host young. Total ...</vt:lpstr>
      <vt:lpstr>Figure 2 Optimal number of host nestmates, Nopt (color-coded inset numbers 0–3), for a single parasite of ...</vt:lpstr>
      <vt:lpstr>Figure 3 The adaptiveness of nestmate killing over nestmate tolerance for a single parasite chick according to a model ...</vt:lpstr>
      <vt:lpstr>Figure 4 Provisioning rates (feeds per hour) to shiny cowbird nestlings reared alone (black bars) and reared alongside ...</vt:lpstr>
      <vt:lpstr>Figure 5 Growth in (a) body mass and (b) tarsus length of shiny cowbird nestlings reared alone (black circles, n = 12) ...</vt:lpstr>
      <vt:lpstr>Figure 6 Growth in body (a) mass and (b) tarsus length of shiny cowbird nestlings reared alone (black circles, n = 14)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2024-04-26T09:07:44Z</dcterms:modified>
</cp:coreProperties>
</file>