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47FC86-CBCE-42BD-8990-8A811085A1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099EFA-A419-47E8-87EE-21115F4032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E8B52D-FF0B-41C1-92AB-EFFD365042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2024-04-27T00:51:51Z</dcterms:modified>
</cp:coreProperties>
</file>