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24F103-4BDE-44F4-B4FB-5F871B16DA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83F4E0-1490-4E97-B207-DDF81743CB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B04B39-3D44-44D4-AF86-22CF961445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2024-04-26T12:20:30Z</dcterms:modified>
</cp:coreProperties>
</file>