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6B28CB-936F-4D1A-89F5-0DEE79C193E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9A2E18-78D9-474A-AEC9-CA2567E66B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Distributions of H2A.Z, AcH2A.Z, AcH4, AcH3 and AcH2B at the β-globin locus/folate receptor gene in 15-day chicken embryo erythrocytes (15DCE), 10-day chicken brain tissue (10DCB) and HD37 chicken erythroblasts. Nomenclature as in Figure 3. B/I values (the ratio of the Bound to the Input signal for an amplicon) above the unity lines represent ‘fold enrichment’ achieved by the antibodies. I/B values are plotted below the unity lines when the Bound signal is less than that of the Input: this ratio represents ‘fold depletion’.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480550-3B5C-4CDC-8922-ECE35743B9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8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17, 1 September 2005, Pages 5633–5639, </a:t>
            </a:r>
            <a:r>
              <a:rPr lang="en-US" altLang="en-US" sz="1000">
                <a:solidFill>
                  <a:srgbClr val="333333"/>
                </a:solidFill>
                <a:hlinkClick r:id="rId3"/>
              </a:rPr>
              <a:t>https://doi.org/10.1093/nar/gki874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Distributions of H2A.Z, AcH2A.Z, AcH4, AcH3 and AcH2B at the β-globin locus/folate receptor gene in 15-day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Distributions of H2A.Z, AcH2A.Z, AcH4, AcH3 and AcH2B at the β-globin locus/folate receptor gene in 15-day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2024-04-26T07:04:22Z</dcterms:modified>
</cp:coreProperties>
</file>