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326104-819D-4DA1-B934-8F3B622D1E9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7A351D-04BD-4683-8984-EA61A8B4B4A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Spatial normalization. All brains are normalized to a common template selected on day 10. Although coregistration establishes correspondences, it maintains the FA values intact. (Top) Coregistration of 2 examples from day 2 and day 40. (Bottom) Clarity of mean normalized brain indicates registration accuracy.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7A2A48-ACC0-49DD-9596-F29E6999AD8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11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3, March 2009, Pages 675–687,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https://doi.org/10.1093/cercor/bhn112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Spatial normalization. All brains are normalized to a common template selected on day 10. Although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Spatial normalization. All brains are normalized to a common template selected on day 10. Although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2024-04-26T05:38:02Z</dcterms:modified>
</cp:coreProperties>
</file>