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1DA614-6ADD-4A79-A5D6-32459B44B2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0D79C9-5C66-4028-BF3F-C4B91F22D8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Patients may develop heart failure on the basis of various cardiovascular risk factors and heart diseases. Numerous comorbidities and complications add up to the high complexity of heart failure. Gaps in evidence of the ESC-guideline 2012 include diagnostics, acute heart failure, co-morbidities, diastolic heart failure, many surgical procedures, individualized therapy, and end-of-life care.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4A9354-4B38-4674-AA6D-262366A892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t5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7, 14 February 2014, Pages 470–473, </a:t>
            </a:r>
            <a:r>
              <a:rPr lang="en-US" altLang="en-US" sz="1000">
                <a:solidFill>
                  <a:srgbClr val="333333"/>
                </a:solidFill>
                <a:hlinkClick r:id="rId3"/>
              </a:rPr>
              <a:t>https://doi.org/10.1093/eurheartj/eht555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Patients may develop heart failure on the basis of various cardiovascular risk factors and heart diseases.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Patients may develop heart failure on the basis of various cardiovascular risk factors and heart diseases.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2024-05-10T19:31:25Z</dcterms:modified>
</cp:coreProperties>
</file>