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42A453-3616-41B2-92CC-6ED96CD381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1F664D-D492-455E-9246-F3A368493F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98A51D-2362-4CA9-8469-D9ECEAA04B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2024-05-01T21:49:53Z</dcterms:modified>
</cp:coreProperties>
</file>