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A8532E-AE4D-4073-B7D2-39F4E9A150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93CC94-B63F-4E49-A514-BB0495BDE8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Micrographs illustrate the laminar distribution of pulvinocortical terminals in the temporal cortex. Injections confined to the Pd and/or Pc label terminals that are most densely distributed in layer IV, but extend through layer I (A). Injections that involved the external medullary lamina labeled terminals in layers I–IV, as well as cells in layers V and VI. (B) Shown are pulvinocortical terminals overlapping the apical dendrites of layer V projection cells. Scale in (A) = 100 μm. Scale in (B) = 50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22606B-8169-4E2E-BC27-23A1B3E836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4, April 2010, Pages 997–1011,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Micrographs illustrate the laminar distribution of pulvinocortical terminals in the temporal cortex.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Micrographs illustrate the laminar distribution of pulvinocortical terminals in the temporal cortex.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2024-04-26T16:59:18Z</dcterms:modified>
</cp:coreProperties>
</file>