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5E6CE-0656-4532-82C3-A7D3F9CE64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68071-34C4-4E2D-B0A0-2646FAF164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1. Mean root elongation (n=15) throughout 4 d of exposure to Cu in BSO‐treated (open symbols) and untreated (closed symbols) non‐metallicous (circles) and cupricolous (squares) S. vulgaris. Standard errors varied between 2% and 8% of the means.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AEA41-AB23-4DD0-8046-F58E991D3B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f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53, Issue 379, 1 December 2002, Pages 2381–2392,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https://doi.org/10.1093/jxb/erf107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1. Mean root elongation (n=15) throughout 4 d of exposure to Cu in BSO‐treated (open symbols)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1. Mean root elongation (n=15) throughout 4 d of exposure to Cu in BSO‐treated (open symbols)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2024-04-26T18:07:34Z</dcterms:modified>
</cp:coreProperties>
</file>