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28A7D-8D6F-41CF-8B77-10A1B6FAC1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136E1-F050-4292-BD0B-7A217CACB4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Postero-anterior fluoroscopy views of injections of contrast medium from needles placed at various positions for S2 lateral branch blocks. (A) 2:30 position. (B) 4:00 position. (C) 5:30 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00C12-78D7-40EA-BA11-EF3E58DF68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9.0063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10, Issue 4, May 2009, Pages 679–688,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https://doi.org/10.1111/j.1526-4637.2009.00631.x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Postero-anterior fluoroscopy views of injections of contrast medium from needles placed at various positions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Postero-anterior fluoroscopy views of injections of contrast medium from needles placed at various positions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2024-04-26T22:33:01Z</dcterms:modified>
</cp:coreProperties>
</file>