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D47543-A5A2-48E7-8EDE-A685CE64E8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F3FE32-E3B0-43BC-A069-FED01B90CF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85A06A-B236-4707-923D-14FACB020B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2024-04-26T03:49:13Z</dcterms:modified>
</cp:coreProperties>
</file>