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DC8EF-29A8-4295-A5C4-C57B2090B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BAA2E-06A8-4FDF-BE39-E2CAE40227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reduction of conditioned fear by cannabinoid receptor agonist. (A) Rats were conditioned with 10 CS+ (yellow light)–shock pairings, and retention of memory was assessed 24 h later (Test 1). On day 3, the rats received CS+-alone (n = 6) or CS−-alone (blue light, n = 8) trials (3 sessions of 10 presentations) and were tested 24 h later (Test 2). Rats were able to discriminate between CS+ and CS− as evidenced by the fact that the levels of startle potentiation in Test 2 were significantly lower than those in Test 1 in response to the CS+-alone trials but not to the CS−-alone trials. The rats that received CS−–no shock pairing and CS− extinction training served as controls (n = 6). ***P &lt; 0.001 versus Test 1. (B) Rats were conditioned and tested as in experiment A. On day 3, the rats were given WIN (1 μg, n = 6) or vehicle (n = 6) 30 min before CS−-alone (blue light) trials (3 sessions of 10 presentations). Retention of memory was assessed 24 h later (Test 2). WIN produced a general decrease in conditioned fear as evidenced by the fact that the levels of startle potentiation in Test 2 were significantly lower than those in Test 1 in the WIN-treated rats but not in the vehicle-treated rats in response to CS−-alone trials. **P &lt; 0.01 versus Test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32068-E90C-4668-AF12-D44A0A91F1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165–175,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General reduction of conditioned fear by cannabinoid receptor agonist. (A) Rats were conditioned with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General reduction of conditioned fear by cannabinoid receptor agonist. (A) Rats were conditioned with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2024-04-26T19:24:39Z</dcterms:modified>
</cp:coreProperties>
</file>