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1F4DEE-BE8F-4C41-AA88-F1178C5639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17657-2D0D-4820-99F2-0EAFFEFC66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93BDE-44F9-4396-BBC7-8C4AD3E06A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2024-04-26T01:26:56Z</dcterms:modified>
</cp:coreProperties>
</file>