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63A0E1-9491-4342-A61E-8D9F3CE6219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AD140E-CDC9-4DE8-AAB1-0EF022542D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3DB66F-A239-4994-BA5A-BAEB89EC450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2024-09-20T14:19:38Z</dcterms:modified>
</cp:coreProperties>
</file>