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FDA83-6112-47F1-B0FA-423FF72AA3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4D713-ACFF-4AEA-8A81-CA12C61914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E2518-7F5E-4900-A9BD-C960ABC502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2024-09-18T19:48:48Z</dcterms:modified>
</cp:coreProperties>
</file>