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EA1227-4092-4D76-80B6-484922BF8C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307918-980A-4C2D-A6DB-D5B69EC05D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45FE3-0E41-41CE-91D2-E6BBAE26E2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2024-05-08T21:21:57Z</dcterms:modified>
</cp:coreProperties>
</file>