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66412-1EA9-4F18-9DBD-BAB264144F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52664-E53E-4F73-A8DC-E63603AEC9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Factors leading to opening of the MPTP in reperfusion. Further details are given in the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853466-CD95-4F36-B4CE-29D1DFA90E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3)00533-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61, Issue 3, February 2004, Pages 372–385,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https://doi.org/10.1016/S0008-6363(03)00533-9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Factors leading to opening of the MPTP in reperfusion. Further details are given in the text.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Factors leading to opening of the MPTP in reperfusion. Further details are given in the text.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2024-04-26T14:42:18Z</dcterms:modified>
</cp:coreProperties>
</file>