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26EB95-5079-47FF-9D30-14EE65ECEE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ABD95-2743-461F-8490-63A12BF86E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Stimulus effects in literature-derived pVWFA regions. (A) Location of applied pVWFA regions from Cohen and Dehaene (2004), displayed on a transverse section through fusiform cortex and on a semi-inflated CARET surface. (B) Timecourses for all 6 stimulus types in the applied VWFA regions. There was no stimulus type by timecourse interaction in the anterior (−45, −51, −12, MNI coordinates) and classic (−45, −57, −12, MNI coordinates) regions. There is a significant stimulus type by timecourse interaction in the posterior (−45, −72, −10, MNI coordinates) region (P &lt; 0.05), which post hoc ANOVAs show is due to trend-level greater activity for Amharic characters than consonants, pseudowords, and words (all P &lt; 0.10) and significantly greater activity for pictures than nonwords, pseudowords, and words (all P &lt; 0.04).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BFF4FD-3C37-4FD1-8679-364F98A30F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12, December 2012, Pages 2715–2732,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Stimulus effects in literature-derived pVWFA regions. (A) Location of applied pVWFA regions from Cohen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Stimulus effects in literature-derived pVWFA regions. (A) Location of applied pVWFA regions from Cohen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2024-04-26T20:30:02Z</dcterms:modified>
</cp:coreProperties>
</file>