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9BA17-9041-43B8-904E-00B00A85FF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76F75-0C41-4625-BA86-D6CDB70788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—The distribution map of 4 species of Vietnamese moles, Euroscaptor subanura (closed diamonds), E. longirostris (triangles), E. parvidens (squares), and Mogera latouchei (stars).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F8270-5EA1-4927-9198-8D523FF541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11-MAMM-A-296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93, Issue 3, 28 June 2012, Pages 839–850,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https://doi.org/10.1644/11-MAMM-A-296.1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—The distribution map of 4 species of Vietnamese moles, Euroscaptor subanura (closed diamonds), 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—The distribution map of 4 species of Vietnamese moles, Euroscaptor subanura (closed diamonds), 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2024-04-26T14:01:17Z</dcterms:modified>
</cp:coreProperties>
</file>