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03BBD9-CC10-4CD2-9686-C0D21C39BB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94E75-44F3-4805-8EA5-1E0F25A7A7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of each prey type consumed by C. borealis (black), C. irroratus (gray), and Carcinus (open) in laboratory prey preference experiments. The three crab species showed different preferences for 8 of 11 prey types; within each of these eight prey types, different letters indicate significantly different levels of preference between crab species (a $\chi^2 P$ value less than the Dunn-Sidak corrected alpha, ${\rm{\alpha}}’ = 0.0167$).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Crustacean Society, 2016. Published by Brill NV, Leiden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1634C-A259-4C54-BCB7-3803D28A74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51/08-306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Crustacean Biol</a:t>
            </a:r>
            <a:r>
              <a:rPr lang="en-US" altLang="en-US" sz="1000">
                <a:solidFill>
                  <a:srgbClr val="333333"/>
                </a:solidFill>
              </a:rPr>
              <a:t>, Volume 29, Issue 4, 1 October 2009, Pages 523–531,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https://doi.org/10.1651/08-3061.1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Percent of each prey type consumed by C. borealis (black), C. irroratus (gray), and Carcinus (open)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Percent of each prey type consumed by C. borealis (black), C. irroratus (gray), and Carcinus (open)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2024-04-26T12:41:25Z</dcterms:modified>
</cp:coreProperties>
</file>