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7AEB28-3707-465D-8603-85FF5B2AB7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F3158E-47D4-4BFE-92AD-4EF5431373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Illustrations of typical development curves for estimated eGFR following nephrectomy for 30-year-old kidney donors (black) and 50-year-old kidney donors (grey), respectively. Development curves were determined by special multivariable regression analysis.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ERA-EDTA.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FCC0DF-AE55-443F-9282-EC8AC9362B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Illustrations of typical development curves for measured mGFR following nephrectomy for 30-year old kidney donors (black) and 50-year old kidney donors (grey), respectively. Development curves were determined by special multivariable regression analysis.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ERA-EDTA.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FCC0DF-AE55-443F-9282-EC8AC9362B9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r1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dt/gfr1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2011, Pages 2377–2381,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https://doi.org/10.1093/ndt/gfr161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Illustrations of typical development curves for estimated eGFR following nephrectomy for 30-year-old kidney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091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2011, Pages 2377–2381,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https://doi.org/10.1093/ndt/gfr161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Illustrations of typical development curves for measured mGFR following nephrectomy for 30-year old kidney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226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 Illustrations of typical development curves for estimated eGFR following nephrectomy for 30-year-old kidney ...</vt:lpstr>
      <vt:lpstr>Fig. 2 Illustrations of typical development curves for measured mGFR following nephrectomy for 30-year old kidney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2024-04-26T01:21:44Z</dcterms:modified>
</cp:coreProperties>
</file>