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06CBE-0CC9-4B4F-95F3-1705C6F5B0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C6A030-BA92-4E5C-9A68-E1FD1039F0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Relationship between CgA plasma levels, NYHA class, LVEDP, and plasma BNP in patients with HCM. Patients with more severe clinical manifestations of heart failure present higher circulating levels of CgA correlating with NYHA class (Spearman coefficient 0.76, P &lt; 0.001) (A), LVEDP (Pearson coefficient 0.83; P &lt; 0.001) (B), and BNP (Pearson coefficient 0.85; P &lt; 0.001)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20BF7B-E64A-4420-A363-7A97566606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9, May 2007, Pages 1117–1127, </a:t>
            </a:r>
            <a:r>
              <a:rPr lang="en-US" altLang="en-US" sz="1000">
                <a:solidFill>
                  <a:srgbClr val="333333"/>
                </a:solidFill>
                <a:hlinkClick r:id="rId3"/>
              </a:rPr>
              <a:t>https://doi.org/10.1093/eurheartj/ehm022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Relationship between CgA plasma levels, NYHA class, LVEDP, and plasma BNP in patients with HCM.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Relationship between CgA plasma levels, NYHA class, LVEDP, and plasma BNP in patients with HCM.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2024-04-26T18:33:53Z</dcterms:modified>
</cp:coreProperties>
</file>