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37DF8C-173A-4E90-B3E8-ED203FCAC3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CE9E7C-13A5-418F-87AB-9098988EC8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957ADE-0C64-4E4E-85EB-EBB9F68AA6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2024-04-27T04:43:41Z</dcterms:modified>
</cp:coreProperties>
</file>