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DBAF4-099C-48B9-924E-ABA7469AC9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A0B81B-0C80-4D2E-AE0E-91EA470B9C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721D4-CB6C-4346-8E5C-7E47CE8FEE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2024-04-26T16:46:54Z</dcterms:modified>
</cp:coreProperties>
</file>