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E945E2-BB6C-4D00-817D-D09A334676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B113D-9982-4799-B1E8-3893E05543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Hydrazine and permanganate methods. (A) Protocols. (B) Detection of a m5CpG dinucleotide in genomic DNA from hamster cells as outlined in (A) and detailed in ref 39. DNA was treated with hydrazine (lane 2) or permanganate (lane 4) followed by piperidine cleavage of the modified nucleotides. Cleaved sites were detected using LM-PCR. The same DNA sequence cloned into a plasmid (unmethylated DNA) was sequenced using hydrazine/piperidine and LM-PCR (lanes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5DDD1-72B3-4AC8-ABD2-5F8A840C44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6.10.2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26, Issue 10, 1 May 1998, Pages 2255–2264, </a:t>
            </a:r>
            <a:r>
              <a:rPr lang="en-US" altLang="en-US" sz="1000">
                <a:solidFill>
                  <a:srgbClr val="333333"/>
                </a:solidFill>
                <a:hlinkClick r:id="rId3"/>
              </a:rPr>
              <a:t>https://doi.org/10.1093/nar/26.10.2255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Hydrazine and permanganate methods. (A) Protocols. (B) Detection of a m</a:t>
            </a:r>
            <a:r>
              <a:rPr lang="en-US" altLang="en-US" b="0" baseline="30000"/>
              <a:t>5</a:t>
            </a:r>
            <a:r>
              <a:rPr lang="en-US" altLang="en-US" b="0"/>
              <a:t>CpG dinucleotide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Hydrazine and permanganate methods. (A) Protocols. (B) Detection of a m5CpG dinucleotide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2024-04-26T19:04:09Z</dcterms:modified>
</cp:coreProperties>
</file>