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52527F-CDEF-4B70-84E4-EBB6D9B91F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724BA4-9DA1-4C9D-B0C7-055FC75F82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1A2D86-D2C0-4CB9-B0CC-F0891F36B2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2024-04-26T12:43:15Z</dcterms:modified>
</cp:coreProperties>
</file>