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83EB282-EBDF-4C70-A660-F331330D461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2AA60D0-8CCA-4189-9A18-7B12B715F3D3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Subcutaneous ICD components, sensing vectors, and surface ECG lead positions. RA, right arm; LA, left arm; LL, left leg; N, neutral.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2013. For permissions please email: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9C8D65D-B2A4-4C76-9EE7-FF891635E3A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Flowchart showing the surface ECG screening template and process used to determine eligibility for S-ICD implantation.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2013. For permissions please email: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9C8D65D-B2A4-4C76-9EE7-FF891635E3AF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Proportion of patients with zero, one, two, and three ECG leads that satisfy the surface ECG screening template. The errors bars represent 95% CIs.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2013. For permissions please email: journals.permissions@oup.com.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9C8D65D-B2A4-4C76-9EE7-FF891635E3AF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opace/eut370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europace/eut370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europace/eut370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Europace</a:t>
            </a:r>
            <a:r>
              <a:rPr lang="en-US" altLang="en-US" sz="1000">
                <a:solidFill>
                  <a:srgbClr val="333333"/>
                </a:solidFill>
              </a:rPr>
              <a:t>, Volume 16, Issue 7, July 2014, Pages 1015–1021,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https://doi.org/10.1093/europace/eut370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 </a:t>
            </a:r>
            <a:r>
              <a:rPr lang="en-US" altLang="en-US" b="0"/>
              <a:t>Subcutaneous ICD components, sensing vectors, and surface ECG lead positions. RA, right arm; LA, left arm;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854200" y="1371600"/>
            <a:ext cx="5429635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Europace</a:t>
            </a:r>
            <a:r>
              <a:rPr lang="en-US" altLang="en-US" sz="1000">
                <a:solidFill>
                  <a:srgbClr val="333333"/>
                </a:solidFill>
              </a:rPr>
              <a:t>, Volume 16, Issue 7, July 2014, Pages 1015–1021,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https://doi.org/10.1093/europace/eut370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2 </a:t>
            </a:r>
            <a:r>
              <a:rPr lang="en-US" altLang="en-US" b="0"/>
              <a:t>Flowchart showing the surface ECG screening template and process used to determine eligibility for S-ICD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3098800" y="1371600"/>
            <a:ext cx="2946049" cy="4457700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Europace</a:t>
            </a:r>
            <a:r>
              <a:rPr lang="en-US" altLang="en-US" sz="1000">
                <a:solidFill>
                  <a:srgbClr val="333333"/>
                </a:solidFill>
              </a:rPr>
              <a:t>, Volume 16, Issue 7, July 2014, Pages 1015–1021,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https://doi.org/10.1093/europace/eut370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3 </a:t>
            </a:r>
            <a:r>
              <a:rPr lang="en-US" altLang="en-US" b="0"/>
              <a:t>Proportion of patients with zero, one, two, and three ECG leads that satisfy the surface ECG screening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600" cy="4232365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 1 Subcutaneous ICD components, sensing vectors, and surface ECG lead positions. RA, right arm; LA, left arm; ...</vt:lpstr>
      <vt:lpstr>Figure 2 Flowchart showing the surface ECG screening template and process used to determine eligibility for S-ICD ...</vt:lpstr>
      <vt:lpstr>Figure 3 Proportion of patients with zero, one, two, and three ECG leads that satisfy the surface ECG screening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2024-09-19T02:21:45Z</dcterms:modified>
</cp:coreProperties>
</file>