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D22E79-B726-46D7-A863-FB69F06139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4FD4D-B90F-48E0-8C84-B117105BE8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Subcutaneous ICD components, sensing vectors, and surface ECG lead positions. RA, right arm; LA, left arm; LL, left leg; N, neutral.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32F2C-488D-4A16-B135-2FFBF85D8C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showing the surface ECG screening template and process used to determine eligibility for S-ICD implantation.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32F2C-488D-4A16-B135-2FFBF85D8C1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patients with zero, one, two, and three ECG leads that satisfy the surface ECG screening template. The errors bars represent 95% CIs.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32F2C-488D-4A16-B135-2FFBF85D8C1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t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t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opace/eut3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Subcutaneous ICD components, sensing vectors, and surface ECG lead positions. RA, right arm; LA, left arm;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296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Flowchart showing the surface ECG screening template and process used to determine eligibility for S-ICD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46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Proportion of patients with zero, one, two, and three ECG leads that satisfy the surface ECG screening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323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Subcutaneous ICD components, sensing vectors, and surface ECG lead positions. RA, right arm; LA, left arm; ...</vt:lpstr>
      <vt:lpstr>Figure 2 Flowchart showing the surface ECG screening template and process used to determine eligibility for S-ICD ...</vt:lpstr>
      <vt:lpstr>Figure 3 Proportion of patients with zero, one, two, and three ECG leads that satisfy the surface ECG screening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2024-09-20T04:17:24Z</dcterms:modified>
</cp:coreProperties>
</file>