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EB282-EBDF-4C70-A660-F331330D46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A60D0-8CCA-4189-9A18-7B12B715F3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Subcutaneous ICD components, sensing vectors, and surface ECG lead positions. RA, right arm; LA, left arm; LL, left leg; N, neutral.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8D65D-B2A4-4C76-9EE7-FF891635E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surface ECG screening template and process used to determine eligibility for S-ICD implantation.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8D65D-B2A4-4C76-9EE7-FF891635E3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zero, one, two, and three ECG leads that satisfy the surface ECG screening template. The errors bars represent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8D65D-B2A4-4C76-9EE7-FF891635E3A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Subcutaneous ICD components, sensing vectors, and surface ECG lead positions. RA, right arm; LA, left arm;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Flowchart showing the surface ECG screening template and process used to determine eligibility for S-ICD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6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zero, one, two, and three ECG leads that satisfy the surface ECG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Subcutaneous ICD components, sensing vectors, and surface ECG lead positions. RA, right arm; LA, left arm; ...</vt:lpstr>
      <vt:lpstr>Figure 2 Flowchart showing the surface ECG screening template and process used to determine eligibility for S-ICD ...</vt:lpstr>
      <vt:lpstr>Figure 3 Proportion of patients with zero, one, two, and three ECG leads that satisfy the surface ECG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2024-09-19T02:21:45Z</dcterms:modified>
</cp:coreProperties>
</file>