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0CD2E0-AA0C-44D8-B9DC-B0E2E549B70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1BE161-2C8B-4A6C-94BA-CB024384689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Subcutaneous ICD components, sensing vectors, and surface ECG lead positions. RA, right arm; LA, left arm; LL, left leg; N, neutral.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2013. For permissions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C8D6C2-8941-4A87-95AA-6A7D065612C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Flowchart showing the surface ECG screening template and process used to determine eligibility for S-ICD implantation.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2013. For permissions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C8D6C2-8941-4A87-95AA-6A7D065612C1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Proportion of patients with zero, one, two, and three ECG leads that satisfy the surface ECG screening template. The errors bars represent 95% CIs.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2013. For permissions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C8D6C2-8941-4A87-95AA-6A7D065612C1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opace/eut37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europace/eut37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europace/eut37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Europace</a:t>
            </a:r>
            <a:r>
              <a:rPr lang="en-US" altLang="en-US" sz="1000">
                <a:solidFill>
                  <a:srgbClr val="333333"/>
                </a:solidFill>
              </a:rPr>
              <a:t>, Volume 16, Issue 7, July 2014, Pages 1015–1021,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https://doi.org/10.1093/europace/eut370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Subcutaneous ICD components, sensing vectors, and surface ECG lead positions. RA, right arm; LA, left arm;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54200" y="1371600"/>
            <a:ext cx="542963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Europace</a:t>
            </a:r>
            <a:r>
              <a:rPr lang="en-US" altLang="en-US" sz="1000">
                <a:solidFill>
                  <a:srgbClr val="333333"/>
                </a:solidFill>
              </a:rPr>
              <a:t>, Volume 16, Issue 7, July 2014, Pages 1015–1021,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https://doi.org/10.1093/europace/eut370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Flowchart showing the surface ECG screening template and process used to determine eligibility for S-ICD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98800" y="1371600"/>
            <a:ext cx="294604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Europace</a:t>
            </a:r>
            <a:r>
              <a:rPr lang="en-US" altLang="en-US" sz="1000">
                <a:solidFill>
                  <a:srgbClr val="333333"/>
                </a:solidFill>
              </a:rPr>
              <a:t>, Volume 16, Issue 7, July 2014, Pages 1015–1021,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https://doi.org/10.1093/europace/eut370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Proportion of patients with zero, one, two, and three ECG leads that satisfy the surface ECG screening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3236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 1 Subcutaneous ICD components, sensing vectors, and surface ECG lead positions. RA, right arm; LA, left arm; ...</vt:lpstr>
      <vt:lpstr>Figure 2 Flowchart showing the surface ECG screening template and process used to determine eligibility for S-ICD ...</vt:lpstr>
      <vt:lpstr>Figure 3 Proportion of patients with zero, one, two, and three ECG leads that satisfy the surface ECG screening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2024-05-11T02:56:50Z</dcterms:modified>
</cp:coreProperties>
</file>