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8E6CE-7AC1-4FC3-B95C-30AA497185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6A7BB7-0AC6-4610-A314-76DF19AC82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patient randomization and flow through the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2C3B2-BBBB-41AC-A9B4-E347158415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3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22, November 2009, Pages 2733–2741,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https://doi.org/10.1093/eurheartj/ehp301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Summary of patient randomization and flow through the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Summary of patient randomization and flow through the study.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2024-04-26T03:06:22Z</dcterms:modified>
</cp:coreProperties>
</file>