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3374F8-BDC0-4D94-800B-3F401E79AD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F04580-538C-4EC0-86DD-195E6968439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Beam profiles at cavity positions calculated by three-dimensional simulation with CST Particle Studio.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8A0176-B4C6-4453-9A75-79F6C2EFBF2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w1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2017, Issue 2, February 2017, 023G01, </a:t>
            </a:r>
            <a:r>
              <a:rPr lang="en-US" altLang="en-US" sz="1000">
                <a:solidFill>
                  <a:srgbClr val="333333"/>
                </a:solidFill>
                <a:hlinkClick r:id="rId3"/>
              </a:rPr>
              <a:t>https://doi.org/10.1093/ptep/ptw190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Beam profiles at cavity positions calculated by three-dimensional simulation with CST Particle Studio.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Beam profiles at cavity positions calculated by three-dimensional simulation with CST Particle Studio.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2024-04-27T03:43:56Z</dcterms:modified>
</cp:coreProperties>
</file>