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20857-8857-40CD-8561-51A5943DB6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0258E-770F-40CC-B422-B58B8E1900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virological responses according to regimen of highly active antiretroviral therapy (HAART)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E49EBF-7AD6-4E78-A926-157302ED94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4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193, Issue 10, 15 May 2006, Pages 1437–1440,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Comparison of virological responses according to regimen of highly active antiretroviral therapy (HAART)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Comparison of virological responses according to regimen of highly active antiretroviral therapy (HAART)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2024-04-26T12:06:28Z</dcterms:modified>
</cp:coreProperties>
</file>