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FD52C-669C-4342-B0B0-32F93E1C74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7F161-C8D1-4C48-B9B9-05B11641D5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5. Bar graphs demonstrate a significant difference between the diameters of the apical dendrites in CA1 area pyramidal cells in the hippocampus of castrated (1 month) and control monkeys. The diameter in the castrated monkeys is 30% higher than in the control animals (mean ± SEM, *P &lt; 0.001, t = –8.776, d.f.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46B75-B161-4870-A701-0BDD9BF1CE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503–510, </a:t>
            </a:r>
            <a:r>
              <a:rPr lang="en-US" altLang="en-US" sz="1000">
                <a:solidFill>
                  <a:srgbClr val="333333"/>
                </a:solidFill>
                <a:hlinkClick r:id="rId3"/>
              </a:rPr>
              <a:t>https://doi.org/10.1093/cercor/bhh012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5. Bar graphs demonstrate a significant difference between the diameters of the apical dendrites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5. Bar graphs demonstrate a significant difference between the diameters of the apical dendrites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2024-04-26T23:13:18Z</dcterms:modified>
</cp:coreProperties>
</file>