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C8063E-EDAE-461E-A1CD-BC3818B737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7074B-03A3-4203-B177-A0F4864BF9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mind map (Buzan, 2002) summarizing the content of this review. To interpret this, start at the top and read clockwise.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63DE0-A65C-4105-A199-239769153C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Cartoon illustration of the potential for the improvement of agricultural and ecological traits by breeding crop plants with large root systems. The root morphologies are to be considered as illustrative only, and all details of bidirectional fluxes to and from litter and the many soil carbon pools (and including leaching and erosion) are omitted for clarity. For a summary of the various terms used to describe the most important carbon fluxes and stocks see, for example, Chapin et al. (2006) and Smith et al. (2010b).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63DE0-A65C-4105-A199-239769153CD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r1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r1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108, Issue 3, September 2011, Pages 407–418, </a:t>
            </a:r>
            <a:r>
              <a:rPr lang="en-US" altLang="en-US" sz="1000">
                <a:solidFill>
                  <a:srgbClr val="333333"/>
                </a:solidFill>
                <a:hlinkClick r:id="rId3"/>
              </a:rPr>
              <a:t>https://doi.org/10.1093/aob/mcr175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mind map (Buzan, 2002) summarizing the content of this review. To interpret this, start at the top and read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510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108, Issue 3, September 2011, Pages 407–418, </a:t>
            </a:r>
            <a:r>
              <a:rPr lang="en-US" altLang="en-US" sz="1000">
                <a:solidFill>
                  <a:srgbClr val="333333"/>
                </a:solidFill>
                <a:hlinkClick r:id="rId3"/>
              </a:rPr>
              <a:t>https://doi.org/10.1093/aob/mcr175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Cartoon illustration of the potential for the improvement of agricultural and ecological traits by breeding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023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A mind map (Buzan, 2002) summarizing the content of this review. To interpret this, start at the top and read ...</vt:lpstr>
      <vt:lpstr>Fig. 2. Cartoon illustration of the potential for the improvement of agricultural and ecological traits by breeding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2024-04-26T04:48:45Z</dcterms:modified>
</cp:coreProperties>
</file>