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A72F70-E069-46F1-9996-61E34F399A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7E56E6-D264-41B4-BCE2-771BB674DC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11. Injury threshold impact acceleration a2 as a function of animal body mass M2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Society for Integrative and Comparative Biology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CCD32E-5100-4BB1-AD67-2A562C7CFF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40.4.6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Zool</a:t>
            </a:r>
            <a:r>
              <a:rPr lang="en-US" altLang="en-US" sz="1000">
                <a:solidFill>
                  <a:srgbClr val="333333"/>
                </a:solidFill>
              </a:rPr>
              <a:t>, Volume 40, Issue 4, August 2000, Pages 640–663,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https://doi.org/10.1093/icb/40.4.640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11. Injury threshold impact acceleration a</a:t>
            </a:r>
            <a:r>
              <a:rPr lang="en-US" altLang="en-US" b="0" baseline="-25000"/>
              <a:t>2</a:t>
            </a:r>
            <a:r>
              <a:rPr lang="en-US" altLang="en-US" b="0"/>
              <a:t> as a function of animal body mass M</a:t>
            </a:r>
            <a:r>
              <a:rPr lang="en-US" altLang="en-US" b="0" baseline="-25000"/>
              <a:t>2</a:t>
            </a:r>
            <a:r>
              <a:rPr lang="en-US" altLang="en-US" b="0"/>
              <a:t>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11. Injury threshold impact acceleration a2 as a function of animal body mass M2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2024-04-26T16:38:50Z</dcterms:modified>
</cp:coreProperties>
</file>