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D6298-F98E-4F7D-8BAA-56F612D3DD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0E6C7-F612-445A-AA49-D675AA7C55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smooth muscle cells expressing α-actin (α-SM-actin) in atherosclerotic lesions. Cryostat sections of the aortic root were stained for α-SM-actin by alkaline phosphatase-labelled antibodies and counterstained with hematoxylin. Antibody-positive cells and the total number of cells per lesion were counted at 400× magnification. Data represent antibody-positive cells as percent of all cells (n = 10 per group, mean±S.E.M.), *P = 0.0085.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B0ADA-19FB-452D-85FA-684B0DEAC4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343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59, Issue 1, July 2003, Pages 234–240,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https://doi.org/10.1016/S0008-6363(03)00343-2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Proportion of smooth muscle cells expressing α-actin (α-SM-actin) in atherosclerotic lesions. Cryostat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Proportion of smooth muscle cells expressing α-actin (α-SM-actin) in atherosclerotic lesions. Cryostat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2024-04-26T20:54:35Z</dcterms:modified>
</cp:coreProperties>
</file>