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A0DC2-8649-4FC5-A93E-62CC3948B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13156-6533-45D5-982E-729DE382FE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Claude Debussy, Nocturnes I. “Nuages,” mm. 1–8. Reduction as it appears in Marnold (1902a, 69).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Music Theory.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C8EC3-3725-49B1-8824-AA6A3F5AD2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ts/mtv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Theory Spectr</a:t>
            </a:r>
            <a:r>
              <a:rPr lang="en-US" altLang="en-US" sz="1000">
                <a:solidFill>
                  <a:srgbClr val="333333"/>
                </a:solidFill>
              </a:rPr>
              <a:t>, Volume 38, Issue 1, Spring 2016, Pages 1–15,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https://doi.org/10.1093/mts/mtv038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1. </a:t>
            </a:r>
            <a:r>
              <a:rPr lang="en-US" altLang="en-US" b="0"/>
              <a:t>Claude Debussy, Nocturnes I. “Nuages,” mm. 1–8. Reduction as it appears in Marnold (1902a, 69).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12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 1. Claude Debussy, Nocturnes I. “Nuages,” mm. 1–8. Reduction as it appears in Marnold (1902a, 69).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2024-04-27T00:35:53Z</dcterms:modified>
</cp:coreProperties>
</file>