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A5D29E-5DC2-404C-8E03-35D299237A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A63F29-4FD3-40ED-A527-5733C6AEC0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506C15-D6F6-4BAB-8D2B-CA627865B1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2024-04-26T01:09:48Z</dcterms:modified>
</cp:coreProperties>
</file>