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1F9DD-994C-4E30-9BA5-DCC2C12015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FD42D-C0EC-4BBA-85C0-B05FB7521A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B52BE-18E9-42E4-9264-1AEFA741CA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2024-04-26T11:56:29Z</dcterms:modified>
</cp:coreProperties>
</file>