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3FE0E-76CD-46D7-986F-2058DEDE61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5CD4C-663B-4DDC-A54E-DBB1327D19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curves of longitudinal two-dimensional strain (A) and strain rate (B). Segmental strain/rate curves are presented by continuous lines and the global strain/rate curve by interrupted line. SISYS, indicates systolic strain; SIMAX, maximal strain; SRIVR, strain rate during isovolumetric relaxation; SRE, strain rate during early and SRL, during late diastole; SRSYS, systolic strain 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99AD53-555C-4AB9-89D2-945E97C509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q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9, October 2010, Pages 743–751,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Representative curves of longitudinal two-dimensional strain (A) and strain rate (B). Segmental strain/rate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Representative curves of longitudinal two-dimensional strain (A) and strain rate (B). Segmental strain/rate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2024-04-26T16:08:13Z</dcterms:modified>
</cp:coreProperties>
</file>