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4EA73-BA07-4D91-B4F1-3679DE93C5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75B58-F418-4472-AED3-74B258D6A2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illustrating differences in the magnitude of the DAP in 4 groups of neurons investigated in this study. Error bars represent standard error. *P &lt; 0.01, Kruskal–Wallis.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70B7D-CF28-481B-8C79-53FD6BBBE5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Bar graph illustrating differences in the magnitude of the DAP in 4 groups of neurons investigated in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Bar graph illustrating differences in the magnitude of the DAP in 4 groups of neurons investigated in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2024-04-27T00:34:24Z</dcterms:modified>
</cp:coreProperties>
</file>