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4AE9A-7FD2-43B5-9294-3824D86F16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00395-7364-4969-8477-162DC9402F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parietal ccPAS on the PPC–M1 interaction. The mean MEP amplitudes for all 3 ISI (4, 6, and 8 ms) are expressed as percentage of the unconditioned MEP amplitude (TS alone) at each time point. Repeated-measures ANOVA showed an effect of ISI only at baseline, and a significant potentiation of MEPs was noted at ISI of 8 ms. This facilitating the effect of PPC on the ipsilateral M1 faded gradually after PPC–M1 ccPAS. *P &lt; 0.05. TS: test stimulus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8C58E-904C-47ED-8670-44B1ADA6B9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365–373,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Effects of parietal ccPAS on the PPC–M1 interaction. The mean MEP amplitudes for all 3 ISI (4, 6, and 8 ms)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Effects of parietal ccPAS on the PPC–M1 interaction. The mean MEP amplitudes for all 3 ISI (4, 6, and 8 ms)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2024-04-26T16:35:31Z</dcterms:modified>
</cp:coreProperties>
</file>