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FE901-B1D7-4CE2-A9E7-C27F4054DD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7E84C-E0DC-496A-B9D5-B6987758C5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showing the number of a2-AIS per mm2 in each subject. Solid horizontal lines indicate the mean value for each group. Subjects in matched triads are indicated by the same color and connected by 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A382D-6728-419A-BB19-E8F1D298BD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1063–1070,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Scatterplots showing the number of a</a:t>
            </a:r>
            <a:r>
              <a:rPr lang="en-US" altLang="en-US" b="0" baseline="-25000"/>
              <a:t>2</a:t>
            </a:r>
            <a:r>
              <a:rPr lang="en-US" altLang="en-US" b="0"/>
              <a:t>-AIS per mm</a:t>
            </a:r>
            <a:r>
              <a:rPr lang="en-US" altLang="en-US" b="0" baseline="30000"/>
              <a:t>2</a:t>
            </a:r>
            <a:r>
              <a:rPr lang="en-US" altLang="en-US" b="0"/>
              <a:t> in each subject. Solid horizontal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Scatterplots showing the number of a2-AIS per mm2 in each subject. Solid horizontal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2024-04-26T20:03:15Z</dcterms:modified>
</cp:coreProperties>
</file>