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D3CFC-46F8-4710-9EB7-4BEA3B22FB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C703E0-2925-4EE0-B90D-9F8BEDB8EB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summary of the major features of the biochemical models for EBPR. The changes thought to take place during the aerobic and anaerobic stages are shown. The insert shows the characteristic microscopic appearance of the biomass taken from the aerobic zone, with clustered cells staining black with the Neisser stain for polyP.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340E69-4E03-4286-A46D-5A0C7142EBE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tree showing the phylogenetic relationships among the putative PAO and ‘G-Bacteria’/GAO. This is based on that given in [26]. Only sequences of more than 1400 bp are included. Red: putative PAO, Blue: ‘G-Bacteria’/GAO.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340E69-4E03-4286-A46D-5A0C7142EBE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Fluorescence micrographs of EBPR biomass showing typically clustered cells staining positive with DAPI for polyP (a), the same cells fluorescing with the PAO462 FISH probe for Rhodocyclus-related organisms (b), and a composite of the two (c) showing that the cells fluorescing with this probe are those containing polyP.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340E69-4E03-4286-A46D-5A0C7142EBE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Light micrographs of the microscopic appearance typical of ‘G-Bacteria’/GAO in EBPR systems. a: Individual tetrads of cocci. b: Tetrads arranged in sheets.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340E69-4E03-4286-A46D-5A0C7142EBE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168-6445(03)0002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168-6445(03)0002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168-6445(03)0002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168-6445(03)0002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27, Issue 1, April 2003, Pages 99–127, </a:t>
            </a:r>
            <a:r>
              <a:rPr lang="en-US" altLang="en-US" sz="1000">
                <a:solidFill>
                  <a:srgbClr val="333333"/>
                </a:solidFill>
                <a:hlinkClick r:id="rId3"/>
              </a:rPr>
              <a:t>https://doi.org/10.1016/S0168-6445(03)00021-4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summary of the major features of the biochemical models for EBPR. The changes thought to take place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659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27, Issue 1, April 2003, Pages 99–127, </a:t>
            </a:r>
            <a:r>
              <a:rPr lang="en-US" altLang="en-US" sz="1000">
                <a:solidFill>
                  <a:srgbClr val="333333"/>
                </a:solidFill>
                <a:hlinkClick r:id="rId3"/>
              </a:rPr>
              <a:t>https://doi.org/10.1016/S0168-6445(03)00021-4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tree showing the phylogenetic relationships among the putative PAO and ‘G-Bacteria’/GAO. This is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49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27, Issue 1, April 2003, Pages 99–127, </a:t>
            </a:r>
            <a:r>
              <a:rPr lang="en-US" altLang="en-US" sz="1000">
                <a:solidFill>
                  <a:srgbClr val="333333"/>
                </a:solidFill>
                <a:hlinkClick r:id="rId3"/>
              </a:rPr>
              <a:t>https://doi.org/10.1016/S0168-6445(03)00021-4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Fluorescence micrographs of EBPR biomass showing typically clustered cells staining positive with DAPI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4994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27, Issue 1, April 2003, Pages 99–127, </a:t>
            </a:r>
            <a:r>
              <a:rPr lang="en-US" altLang="en-US" sz="1000">
                <a:solidFill>
                  <a:srgbClr val="333333"/>
                </a:solidFill>
                <a:hlinkClick r:id="rId3"/>
              </a:rPr>
              <a:t>https://doi.org/10.1016/S0168-6445(03)00021-4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Light micrographs of the microscopic appearance typical of ‘G-Bacteria’/GAO in EBPR systems. a: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080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summary of the major features of the biochemical models for EBPR. The changes thought to take place during ...</vt:lpstr>
      <vt:lpstr>Figure 2 A tree showing the phylogenetic relationships among the putative PAO and ‘G-Bacteria’/GAO. This is based on ...</vt:lpstr>
      <vt:lpstr>Figure 3 Fluorescence micrographs of EBPR biomass showing typically clustered cells staining positive with DAPI for ...</vt:lpstr>
      <vt:lpstr>Figure 4 Light micrographs of the microscopic appearance typical of ‘G-Bacteria’/GAO in EBPR systems. a: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2024-09-19T03:27:23Z</dcterms:modified>
</cp:coreProperties>
</file>