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B9E525-9D8C-43F5-8AC3-449A430D00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CD7711-0F16-4CE3-AED4-DA2079A1A9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9BCA0E-105D-48BF-84ED-089B6D14D9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2024-04-26T20:07:00Z</dcterms:modified>
</cp:coreProperties>
</file>