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B1EBE24-103F-403D-B66C-42E07E0B9C4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C4A64A4-EA04-4976-8267-8057CC3F1ED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8 </a:t>
            </a:r>
            <a:r>
              <a:rPr lang="en-US" altLang="en-US">
                <a:latin typeface="Arial" pitchFamily="34" charset="0"/>
                <a:ea typeface="Arial" pitchFamily="34" charset="0"/>
              </a:rPr>
              <a:t>Transverse sections at the pharyngeal arch artery level of stage 34 embryos. (a) Normal arterial pole. Note that chick embryos have a right aortic arch (A) and two brachiocephalic arteries (magnification: 61×). (b) Absent aortic arch due to left lateral vitelline vein ligation. In addition, both the right brachiocephalic artery (RB) and the right pulmonary artery (RP) are smaller then the left ones (50×). (c) Hypoplastic right brachiocephalic artery due to left lateral vitelline vein ligation (40×). LB, left brachiocephalic artery; LP, left pulmonary artery.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1999, European Society of Cardiology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6D7E60C-B382-4936-9B52-7DDDFD3536E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16/S0008-6363(98)00218-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41, Issue 1, January 1999, Pages 87–99, </a:t>
            </a:r>
            <a:r>
              <a:rPr lang="en-US" altLang="en-US" sz="1000">
                <a:solidFill>
                  <a:srgbClr val="333333"/>
                </a:solidFill>
                <a:hlinkClick r:id="rId3"/>
              </a:rPr>
              <a:t>https://doi.org/10.1016/S0008-6363(98)00218-1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8 </a:t>
            </a:r>
            <a:r>
              <a:rPr lang="en-US" altLang="en-US" b="0"/>
              <a:t>Transverse sections at the pharyngeal arch artery level of stage 34 embryos. (a) Normal arterial pole. Note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8 Transverse sections at the pharyngeal arch artery level of stage 34 embryos. (a) Normal arterial pole. Note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2024-04-27T03:20:48Z</dcterms:modified>
</cp:coreProperties>
</file>