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AA02B-6887-4449-B879-300F86FCF9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988CB-1F14-4783-9B74-67EAD22E61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length normalized scores for elements. Shown are histograms of LOD scores/length (s) for each of the elements predicted. Negatively selected elements are shown in the top panel and positively selected elements in the bottom panel. The very different distributions is a function of the short lengths of positive elements predicted.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6A7F2-D8C3-47A4-8C02-BC7028A3AC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2010, Pages 1673–1685,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Distribution of length normalized scores for elements. Shown are histograms of LOD scores/length (s)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Distribution of length normalized scores for elements. Shown are histograms of LOD scores/length (s)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2024-04-26T08:05:12Z</dcterms:modified>
</cp:coreProperties>
</file>