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0FA45C-B9CE-4438-8A84-57A6DF9463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B1CBC5-C94A-4460-BC46-8418BE519F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distribution of user weights for the separated (solid line) and combined (dashed line) data sets. The distribution for the separated spirals is slightly wider than that for the separated spirals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 Journal compilation © 2008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0AC917-807C-464D-B693-9660168661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8.13689.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389, Issue 3, September 2008, Pages 1179–1189, </a:t>
            </a:r>
            <a:r>
              <a:rPr lang="en-US" altLang="en-US" sz="1000">
                <a:solidFill>
                  <a:srgbClr val="333333"/>
                </a:solidFill>
                <a:hlinkClick r:id="rId3"/>
              </a:rPr>
              <a:t>https://doi.org/10.1111/j.1365-2966.2008.13689.x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distribution of user weights for the separated (solid line) and combined (dashed line) data sets.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distribution of user weights for the separated (solid line) and combined (dashed line) data sets.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2024-04-26T15:05:35Z</dcterms:modified>
</cp:coreProperties>
</file>