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DF58D9-B95D-445C-A93B-923B2F383C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FFF681-B0D3-4C48-9890-5997E6BBBC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 The types of stimulus sequences employed in our behavioral task. Successive time frames represent the sequence of stimulus presentations. Animals were required to withold response until the offset of the match stimulus. (A) Trials with non-match stimuli intervening between the cue and the match. (B) Trials with match stimuli presented after the cue.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A9B3C1-2EFE-47F5-86D1-FD9117616F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5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592–597, </a:t>
            </a:r>
            <a:r>
              <a:rPr lang="en-US" altLang="en-US" sz="1000">
                <a:solidFill>
                  <a:srgbClr val="333333"/>
                </a:solidFill>
                <a:hlinkClick r:id="rId3"/>
              </a:rPr>
              <a:t>https://doi.org/10.1093/cercor/11.7.592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types of stimulus sequences employed in our behavioral task. Successive time frames represent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types of stimulus sequences employed in our behavioral task. Successive time frames represent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2024-04-26T07:30:47Z</dcterms:modified>
</cp:coreProperties>
</file>