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93EDA-66F0-4169-8760-242BB182E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1B6B3-2051-42C5-9C84-C7B810927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mAChRs activation on GABA-evoked currents. (A) Time course of ICl evoked by exogenous GABA (100 μM, 500-ms pulses) applied at 10-s intervals, in the control and during a 100-μM methacholine perfusion (top horizontal bar). Insets: original traces of GABA-evoked currents under the conditions described (n = 19). (B) GABA evoked currents amplitude versus holding potential relationship fitting by linear regression, in the control (filled circles) and on methacholine (empty circles) (n = 11). Data are means ± SEM.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AC312-0584-430A-BF48-548A2C0238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1818–1831,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 of mAChRs activation on GABA-evoked currents. (A) Time course of I</a:t>
            </a:r>
            <a:r>
              <a:rPr lang="en-US" altLang="en-US" b="0" baseline="-25000"/>
              <a:t>Cl</a:t>
            </a:r>
            <a:r>
              <a:rPr lang="en-US" altLang="en-US" b="0"/>
              <a:t> evoked by exogenous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 of mAChRs activation on GABA-evoked currents. (A) Time course of ICl evoked by exogenous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2024-04-26T07:17:25Z</dcterms:modified>
</cp:coreProperties>
</file>